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2" d="100"/>
          <a:sy n="92" d="100"/>
        </p:scale>
        <p:origin x="-1356" y="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E5FB87-5ED3-44CF-9D29-8554E1925110}" type="datetimeFigureOut">
              <a:rPr lang="en-US" smtClean="0"/>
              <a:t>5/20/2013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1673BEA-253A-46A7-9FAE-4C1C9F5983C4}" type="slidenum">
              <a:rPr lang="en-US" smtClean="0"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6.jpeg"/><Relationship Id="rId12" Type="http://schemas.openxmlformats.org/officeDocument/2006/relationships/image" Target="../media/image9.jpeg"/><Relationship Id="rId2" Type="http://schemas.openxmlformats.org/officeDocument/2006/relationships/audio" Target="../media/media2.wav"/><Relationship Id="rId1" Type="http://schemas.microsoft.com/office/2007/relationships/media" Target="../media/media2.wav"/><Relationship Id="rId6" Type="http://schemas.openxmlformats.org/officeDocument/2006/relationships/image" Target="../media/image5.gif"/><Relationship Id="rId11" Type="http://schemas.openxmlformats.org/officeDocument/2006/relationships/hyperlink" Target="http://www.muzeocollection.com/data/modules/oeuvre/77/8f/778f5e6f44aba766-petit2-cavaliers-chleuhs-reconnaissance-dans-sud-marocain-sene-henry-charles.jpg" TargetMode="External"/><Relationship Id="rId5" Type="http://schemas.openxmlformats.org/officeDocument/2006/relationships/hyperlink" Target="http://search.maps.com/search/promosearch?sp_a=sp10030c64&amp;sp_c=9&amp;sp_t=dev_search&amp;sp_f=ISO-8859-1&amp;sp_q=illinois&amp;sp_p=all&amp;sp_sfvl_field=searchcat&amp;sp_x_1=searchcat&amp;sp_q_1=Wall%20Map&amp;AID=10414038&amp;PID=322195" TargetMode="External"/><Relationship Id="rId10" Type="http://schemas.openxmlformats.org/officeDocument/2006/relationships/image" Target="../media/image8.jpeg"/><Relationship Id="rId4" Type="http://schemas.openxmlformats.org/officeDocument/2006/relationships/image" Target="../media/image4.jpeg"/><Relationship Id="rId9" Type="http://schemas.openxmlformats.org/officeDocument/2006/relationships/hyperlink" Target="http://www.imagewa.com/PhotoPreview/462/462_64062.jpg" TargetMode="Externa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audio" Target="../media/media6.wav"/><Relationship Id="rId3" Type="http://schemas.microsoft.com/office/2007/relationships/media" Target="../media/media4.wav"/><Relationship Id="rId7" Type="http://schemas.microsoft.com/office/2007/relationships/media" Target="../media/media6.wav"/><Relationship Id="rId2" Type="http://schemas.openxmlformats.org/officeDocument/2006/relationships/audio" Target="../media/media3.wav"/><Relationship Id="rId1" Type="http://schemas.microsoft.com/office/2007/relationships/media" Target="../media/media3.wav"/><Relationship Id="rId6" Type="http://schemas.openxmlformats.org/officeDocument/2006/relationships/audio" Target="../media/media5.wav"/><Relationship Id="rId5" Type="http://schemas.microsoft.com/office/2007/relationships/media" Target="../media/media5.wav"/><Relationship Id="rId10" Type="http://schemas.openxmlformats.org/officeDocument/2006/relationships/image" Target="../media/image3.png"/><Relationship Id="rId4" Type="http://schemas.openxmlformats.org/officeDocument/2006/relationships/audio" Target="../media/media4.wav"/><Relationship Id="rId9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2647886"/>
            <a:ext cx="4419600" cy="1600327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O’Hare International</a:t>
            </a:r>
            <a:br>
              <a:rPr lang="en-US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r>
              <a:rPr lang="en-US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Airport</a:t>
            </a:r>
            <a:br>
              <a:rPr lang="en-US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</a:br>
            <a:r>
              <a:rPr lang="en-US" sz="320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Chicago, Illinois  </a:t>
            </a:r>
            <a:endParaRPr lang="en-US" sz="320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6" name="Picture 2" descr="http://www.mcleanscotland.com/../images/airscotlan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5000"/>
            <a:ext cx="3314700" cy="308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267200" y="3124200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2967195"/>
      </p:ext>
    </p:extLst>
  </p:cSld>
  <p:clrMapOvr>
    <a:masterClrMapping/>
  </p:clrMapOvr>
  <p:transition spd="slow">
    <p:randomBar/>
  </p:transition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8390" fill="hold"/>
                                        <p:tgtEl>
                                          <p:spTgt spid="3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3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O’Hare International </a:t>
            </a:r>
            <a:r>
              <a:rPr lang="en-US" dirty="0"/>
              <a:t>A</a:t>
            </a:r>
            <a:r>
              <a:rPr lang="en-US" dirty="0" smtClean="0"/>
              <a:t>irport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10800000" flipV="1">
            <a:off x="381000" y="2971800"/>
            <a:ext cx="2527300" cy="838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O’Hare Airport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1026" name="Picture 2" descr="http://media4.picsearch.com/is?I8qL3GmZld3thboanYXq2rIQ53DimxzYplaTnvslRT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066800"/>
            <a:ext cx="25273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llinois map">
            <a:hlinkClick r:id="rId5"/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5335">
            <a:off x="4485472" y="1508577"/>
            <a:ext cx="3316307" cy="2297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Donut 3"/>
          <p:cNvSpPr/>
          <p:nvPr/>
        </p:nvSpPr>
        <p:spPr>
          <a:xfrm rot="6174810">
            <a:off x="6598179" y="1790699"/>
            <a:ext cx="381000" cy="457200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rot="1270493">
            <a:off x="4023338" y="3559628"/>
            <a:ext cx="2786880" cy="461665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2400" b="1" spc="100" dirty="0" smtClean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Chicago, Illinois</a:t>
            </a:r>
            <a:endParaRPr lang="en-US" sz="2400" b="1" cap="none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  <p:pic>
        <p:nvPicPr>
          <p:cNvPr id="1030" name="Picture 6" descr="http://media4.picsearch.com/is?tgHaScsa6gX-71aKU0Upk8FnvesZgRJsS8N5y3M9VRM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146021"/>
            <a:ext cx="1219200" cy="8096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media3.picsearch.com/is?1loeqVpKA81ioj2r-YDPbGg5MMPaMMqDfbrHYH_GIdo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1650" y="4046009"/>
            <a:ext cx="1219200" cy="909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462_64062.jpg">
            <a:hlinkClick r:id="rId9"/>
          </p:cNvPr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3962400"/>
            <a:ext cx="1219200" cy="8360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778f5e6f44aba766-petit2-cavaliers-chleuhs-reconnaissance-dans-sud-marocain-sene-henry-charles.jpg">
            <a:hlinkClick r:id="rId11"/>
          </p:cNvPr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23287" y="4258732"/>
            <a:ext cx="2133600" cy="1540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000375" y="5943600"/>
            <a:ext cx="5978199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2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Chicago has been a transportation hub since 1800’s</a:t>
            </a:r>
            <a:endParaRPr lang="en-US" sz="2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40279" y="4944760"/>
            <a:ext cx="578432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Today, railroads, highways, and airports move more people  and goods in and out of Chicago than any </a:t>
            </a:r>
            <a:r>
              <a:rPr lang="en-US" smtClean="0"/>
              <a:t>other American city!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6" name="Recorded Soun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3"/>
          <a:stretch>
            <a:fillRect/>
          </a:stretch>
        </p:blipFill>
        <p:spPr>
          <a:xfrm>
            <a:off x="420858" y="419877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485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ripple dir="l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8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30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52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14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14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9" decel="50000" autoRev="1" fill="hold">
                                          <p:stCondLst>
                                            <p:cond delay="11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4" fill="hold">
                                          <p:stCondLst>
                                            <p:cond delay="21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67" dur="2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2000" fill="hold"/>
                                        <p:tgtEl>
                                          <p:spTgt spid="10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95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6" fill="hold">
                      <p:stCondLst>
                        <p:cond delay="0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99" dur="1799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100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2" grpId="0"/>
      <p:bldP spid="3" grpId="0" build="p"/>
      <p:bldP spid="4" grpId="0" animBg="1"/>
      <p:bldP spid="7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27176" y="990600"/>
            <a:ext cx="3429000" cy="707886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smtClean="0"/>
              <a:t>Questions</a:t>
            </a:r>
            <a:endParaRPr lang="en-US" sz="4000" dirty="0"/>
          </a:p>
        </p:txBody>
      </p:sp>
      <p:sp>
        <p:nvSpPr>
          <p:cNvPr id="7" name="TextBox 6"/>
          <p:cNvSpPr txBox="1"/>
          <p:nvPr/>
        </p:nvSpPr>
        <p:spPr>
          <a:xfrm>
            <a:off x="254194" y="2428875"/>
            <a:ext cx="57656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en-US" sz="2800" dirty="0" smtClean="0"/>
              <a:t>What is a transportation hub?</a:t>
            </a:r>
          </a:p>
          <a:p>
            <a:pPr marL="742950" indent="-742950">
              <a:buAutoNum type="arabicPeriod"/>
            </a:pPr>
            <a:r>
              <a:rPr lang="en-US" sz="2800" dirty="0" smtClean="0"/>
              <a:t>Where is the O’Hare International Airport?</a:t>
            </a:r>
          </a:p>
          <a:p>
            <a:endParaRPr lang="en-US" sz="2800" dirty="0"/>
          </a:p>
        </p:txBody>
      </p:sp>
      <p:sp>
        <p:nvSpPr>
          <p:cNvPr id="12" name="TextBox 11"/>
          <p:cNvSpPr txBox="1"/>
          <p:nvPr/>
        </p:nvSpPr>
        <p:spPr>
          <a:xfrm>
            <a:off x="6172200" y="2383192"/>
            <a:ext cx="2743200" cy="646331"/>
          </a:xfrm>
          <a:prstGeom prst="rect">
            <a:avLst/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  1. </a:t>
            </a:r>
            <a:r>
              <a:rPr lang="en-US" dirty="0"/>
              <a:t>A</a:t>
            </a:r>
            <a:r>
              <a:rPr lang="en-US" dirty="0" smtClean="0"/>
              <a:t> center for moving goods and people.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518988" y="3182927"/>
            <a:ext cx="2057400" cy="369332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2. Chicago, Illinois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6096000" y="2380734"/>
            <a:ext cx="28956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6096000" y="3104780"/>
            <a:ext cx="2895600" cy="69584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1.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-108654" y="2133600"/>
            <a:ext cx="609600" cy="609600"/>
          </a:xfrm>
          <a:prstGeom prst="rect">
            <a:avLst/>
          </a:prstGeom>
        </p:spPr>
      </p:pic>
      <p:pic>
        <p:nvPicPr>
          <p:cNvPr id="4" name="2.">
            <a:hlinkClick r:id="" action="ppaction://media"/>
          </p:cNvPr>
          <p:cNvPicPr>
            <a:picLocks noChangeAspect="1"/>
          </p:cNvPicPr>
          <p:nvPr>
            <a:audioFile r:link="rId4"/>
            <p:extLst>
              <p:ext uri="{DAA4B4D4-6D71-4841-9C94-3DE7FCFB9230}">
                <p14:media xmlns:p14="http://schemas.microsoft.com/office/powerpoint/2010/main" r:embed="rId3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-108654" y="3336816"/>
            <a:ext cx="609600" cy="609600"/>
          </a:xfrm>
          <a:prstGeom prst="rect">
            <a:avLst/>
          </a:prstGeom>
        </p:spPr>
      </p:pic>
      <p:pic>
        <p:nvPicPr>
          <p:cNvPr id="5" name="A 1.">
            <a:hlinkClick r:id="" action="ppaction://media"/>
          </p:cNvPr>
          <p:cNvPicPr>
            <a:picLocks noChangeAspect="1"/>
          </p:cNvPicPr>
          <p:nvPr>
            <a:audioFile r:link="rId6"/>
            <p:extLst>
              <p:ext uri="{DAA4B4D4-6D71-4841-9C94-3DE7FCFB9230}">
                <p14:media xmlns:p14="http://schemas.microsoft.com/office/powerpoint/2010/main" r:embed="rId5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358403" y="1828800"/>
            <a:ext cx="609600" cy="609600"/>
          </a:xfrm>
          <a:prstGeom prst="rect">
            <a:avLst/>
          </a:prstGeom>
        </p:spPr>
      </p:pic>
      <p:pic>
        <p:nvPicPr>
          <p:cNvPr id="6" name="A .2">
            <a:hlinkClick r:id="" action="ppaction://media"/>
          </p:cNvPr>
          <p:cNvPicPr>
            <a:picLocks noChangeAspect="1"/>
          </p:cNvPicPr>
          <p:nvPr>
            <a:audioFile r:link="rId8"/>
            <p:extLst>
              <p:ext uri="{DAA4B4D4-6D71-4841-9C94-3DE7FCFB9230}">
                <p14:media xmlns:p14="http://schemas.microsoft.com/office/powerpoint/2010/main" r:embed="rId7"/>
              </p:ext>
            </p:extLst>
          </p:nvPr>
        </p:nvPicPr>
        <p:blipFill>
          <a:blip r:embed="rId10"/>
          <a:stretch>
            <a:fillRect/>
          </a:stretch>
        </p:blipFill>
        <p:spPr>
          <a:xfrm>
            <a:off x="5257800" y="3295134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578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11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0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4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48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9" fill="hold">
                      <p:stCondLst>
                        <p:cond delay="0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2" dur="5080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audio>
              <p:cMediaNode vol="80000">
                <p:cTn id="53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2"/>
                </p:tgtEl>
              </p:cMediaNode>
            </p:audio>
            <p:seq concurrent="1" nextAc="seek">
              <p:cTn id="54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5" fill="hold">
                      <p:stCondLst>
                        <p:cond delay="0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8" dur="5910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 vol="80000">
                <p:cTn id="59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60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" fill="hold">
                      <p:stCondLst>
                        <p:cond delay="0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4" dur="452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65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66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" fill="hold">
                      <p:stCondLst>
                        <p:cond delay="0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0" dur="3480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 vol="80000">
                <p:cTn id="71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  <p:bldLst>
      <p:bldP spid="3" grpId="0" animBg="1"/>
      <p:bldP spid="7" grpId="0" uiExpand="1" build="p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819400" y="3807655"/>
            <a:ext cx="2667000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5400" dirty="0" smtClean="0">
                <a:latin typeface="Aharoni" pitchFamily="2" charset="-79"/>
                <a:cs typeface="Aharoni" pitchFamily="2" charset="-79"/>
              </a:rPr>
              <a:t>Credits</a:t>
            </a:r>
          </a:p>
          <a:p>
            <a:pPr algn="ctr"/>
            <a:r>
              <a:rPr lang="en-US" sz="4000" dirty="0" err="1" smtClean="0"/>
              <a:t>David.D</a:t>
            </a:r>
            <a:endParaRPr lang="en-US" sz="4000" dirty="0" smtClean="0"/>
          </a:p>
          <a:p>
            <a:pPr algn="ctr"/>
            <a:r>
              <a:rPr lang="en-US" sz="4000" dirty="0" err="1" smtClean="0"/>
              <a:t>Rohin</a:t>
            </a:r>
            <a:endParaRPr lang="en-US" sz="4000" dirty="0" smtClean="0"/>
          </a:p>
          <a:p>
            <a:pPr algn="ctr"/>
            <a:r>
              <a:rPr lang="en-US" sz="4000" dirty="0" err="1" smtClean="0"/>
              <a:t>Ryann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197352357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8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5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8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5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165</TotalTime>
  <Words>74</Words>
  <Application>Microsoft Office PowerPoint</Application>
  <PresentationFormat>On-screen Show (4:3)</PresentationFormat>
  <Paragraphs>16</Paragraphs>
  <Slides>4</Slides>
  <Notes>0</Notes>
  <HiddenSlides>0</HiddenSlides>
  <MMClips>6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Flow</vt:lpstr>
      <vt:lpstr>O’Hare International Airport Chicago, Illinois  </vt:lpstr>
      <vt:lpstr> O’Hare International Airport 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Michelle Copland</dc:creator>
  <cp:lastModifiedBy>coplandm</cp:lastModifiedBy>
  <cp:revision>26</cp:revision>
  <dcterms:created xsi:type="dcterms:W3CDTF">2013-05-14T18:49:31Z</dcterms:created>
  <dcterms:modified xsi:type="dcterms:W3CDTF">2013-05-20T20:47:41Z</dcterms:modified>
</cp:coreProperties>
</file>